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5299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5530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0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5302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5303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55304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55305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306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530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5530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55309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10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11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55312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13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1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55315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16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17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55318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19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2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55321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22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2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55324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25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2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55327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28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2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55330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31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3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55333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34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35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55336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37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3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55339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40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4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55342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43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4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55345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46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4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55348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49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5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55351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52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5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55354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55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5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55357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58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5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55360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61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62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55363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64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6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55366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67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6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55369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70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55371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372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grpSp>
                <p:nvGrpSpPr>
                  <p:cNvPr id="55373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55374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75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76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5537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7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7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55380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81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8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553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85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55386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87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88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5538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9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9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55392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93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94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5539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9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39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55398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399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40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5540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40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5403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55404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5405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</p:grpSp>
          </p:grpSp>
          <p:grpSp>
            <p:nvGrpSpPr>
              <p:cNvPr id="55406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5540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55408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09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10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11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12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13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5414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5415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55416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55417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8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9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0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1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2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3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4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5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6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7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8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29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30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543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43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5433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5434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5435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22413F-1B6B-4E87-9000-CDC41F3DD1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83A3B-AC65-4474-8665-BDD06BE6C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DC0C8-3297-4DC0-9FB0-DCD754AC8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3848-A1C9-4BCA-B2FF-CE1A9B7FD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9D259-4C73-4CBB-AD3D-41928009C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73D6A-1CD7-430E-92B9-C12375D9E0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1AF02-2DC5-4704-A821-BF16F0C3B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1E155-ACDC-4C84-98D5-BF7C1EAF63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16EBB-3A12-48A0-9A76-6CD24AD5AC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70AB0-E556-45C6-A7F4-1CCB668B7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28F60-6701-48AC-AD4C-8B223CA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54275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5427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27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4278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54279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280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4281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5428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28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4284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54285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5428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28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5428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5428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5429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29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292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5429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29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295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5429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29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298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5429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0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01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5430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0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0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5430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0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07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5430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0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10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5431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1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13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5431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1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16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5431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1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5432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2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22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5432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2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25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5432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2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28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5432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3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31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5433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3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3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5433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3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37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5433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3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40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5434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4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43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543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46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5434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4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4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5435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5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435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35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54354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5435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5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57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5435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5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6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5436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6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63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5436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6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6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5436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6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69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5437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7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72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5437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7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7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5437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7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78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5437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8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8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5438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8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438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5438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5438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5438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88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8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4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5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399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1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408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440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41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41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441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441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D14782A-B29D-4DBE-AA1B-E0D95868894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0" y="1447800"/>
            <a:ext cx="8915400" cy="1462088"/>
          </a:xfrm>
        </p:spPr>
        <p:txBody>
          <a:bodyPr/>
          <a:lstStyle/>
          <a:p>
            <a:r>
              <a:rPr lang="en-US" sz="4000"/>
              <a:t>The Electromagnetic Radiation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3048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(Light – the Supreme Informant!)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3" name="Picture 7" descr="sm_full_sp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4786313" cy="5562600"/>
          </a:xfrm>
          <a:prstGeom prst="rect">
            <a:avLst/>
          </a:prstGeom>
          <a:noFill/>
        </p:spPr>
      </p:pic>
      <p:sp>
        <p:nvSpPr>
          <p:cNvPr id="29712" name="Rectangle 1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4000"/>
              <a:t>The Electromagnetic Spectrum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762000"/>
            <a:ext cx="5791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More than meets the eye!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/>
              <a:t>Examples from Space!</a:t>
            </a:r>
          </a:p>
        </p:txBody>
      </p:sp>
      <p:pic>
        <p:nvPicPr>
          <p:cNvPr id="59397" name="Picture 5" descr="table_sourc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685800"/>
            <a:ext cx="4287838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Wavelength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7772400" cy="5257800"/>
          </a:xfrm>
        </p:spPr>
        <p:txBody>
          <a:bodyPr/>
          <a:lstStyle/>
          <a:p>
            <a:r>
              <a:rPr lang="en-US" sz="2400"/>
              <a:t>The distance from one wave crest to the next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Radio waves have longest wavelength and Gamma rays have shortest!</a:t>
            </a:r>
          </a:p>
        </p:txBody>
      </p:sp>
      <p:pic>
        <p:nvPicPr>
          <p:cNvPr id="58373" name="Picture 5" descr="page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0"/>
            <a:ext cx="7010400" cy="314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Wavelength Units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r>
              <a:rPr lang="en-US"/>
              <a:t>Meters (like on last slide and in book, p. 613)</a:t>
            </a:r>
          </a:p>
          <a:p>
            <a:pPr lvl="1"/>
            <a:r>
              <a:rPr lang="en-US"/>
              <a:t>More commonly in nanometers (1 nm = 10</a:t>
            </a:r>
            <a:r>
              <a:rPr lang="en-US" baseline="30000"/>
              <a:t>-9</a:t>
            </a:r>
            <a:r>
              <a:rPr lang="en-US" sz="2000" baseline="30000"/>
              <a:t> </a:t>
            </a:r>
            <a:r>
              <a:rPr lang="en-US"/>
              <a:t>meters)</a:t>
            </a:r>
          </a:p>
          <a:p>
            <a:r>
              <a:rPr lang="en-US"/>
              <a:t>Angstroms still used</a:t>
            </a:r>
          </a:p>
          <a:p>
            <a:pPr lvl="1"/>
            <a:r>
              <a:rPr lang="en-US"/>
              <a:t>Named for Swedish Astronomer who first named these wavelengths</a:t>
            </a:r>
          </a:p>
          <a:p>
            <a:pPr lvl="1"/>
            <a:r>
              <a:rPr lang="en-US"/>
              <a:t>1 nanometer = 10 A</a:t>
            </a:r>
            <a:r>
              <a:rPr lang="en-US" baseline="30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How light or electromagnetic radiation is used in Astronomy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Astronomers use a tool called a spectroscope to separate starlight into its colors – in this way, they can tell what a star is made of, its temperature, luminosity and so on…</a:t>
            </a:r>
          </a:p>
          <a:p>
            <a:pPr>
              <a:lnSpc>
                <a:spcPct val="90000"/>
              </a:lnSpc>
            </a:pPr>
            <a:r>
              <a:rPr lang="en-US"/>
              <a:t>Astronomers can look at astronomical objects at different wavelengths…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0" y="2438400"/>
            <a:ext cx="2743200" cy="1524000"/>
          </a:xfrm>
        </p:spPr>
        <p:txBody>
          <a:bodyPr/>
          <a:lstStyle/>
          <a:p>
            <a:r>
              <a:rPr lang="en-US" sz="4000"/>
              <a:t>Spectra of a Star</a:t>
            </a:r>
          </a:p>
        </p:txBody>
      </p:sp>
      <p:pic>
        <p:nvPicPr>
          <p:cNvPr id="61448" name="Picture 8" descr="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0"/>
            <a:ext cx="553561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259</TotalTime>
  <Words>147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Arial Black</vt:lpstr>
      <vt:lpstr>Wingdings</vt:lpstr>
      <vt:lpstr>Arial</vt:lpstr>
      <vt:lpstr>Fireworks</vt:lpstr>
      <vt:lpstr>The Electromagnetic Radiation</vt:lpstr>
      <vt:lpstr>The Electromagnetic Spectrum</vt:lpstr>
      <vt:lpstr>Examples from Space!</vt:lpstr>
      <vt:lpstr>Wavelength</vt:lpstr>
      <vt:lpstr>Wavelength Units</vt:lpstr>
      <vt:lpstr>How light or electromagnetic radiation is used in Astronomy</vt:lpstr>
      <vt:lpstr>Spectra of a Star</vt:lpstr>
    </vt:vector>
  </TitlesOfParts>
  <Company>UCAR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Electromagnetic Spectrum</dc:title>
  <dc:creator>Jennifer Bergman</dc:creator>
  <cp:lastModifiedBy>swarren</cp:lastModifiedBy>
  <cp:revision>11</cp:revision>
  <cp:lastPrinted>1601-01-01T00:00:00Z</cp:lastPrinted>
  <dcterms:created xsi:type="dcterms:W3CDTF">2002-10-20T16:23:24Z</dcterms:created>
  <dcterms:modified xsi:type="dcterms:W3CDTF">2011-03-09T08:33:50Z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