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4" r:id="rId4"/>
    <p:sldId id="277" r:id="rId5"/>
    <p:sldId id="278" r:id="rId6"/>
  </p:sldIdLst>
  <p:sldSz cx="9144000" cy="6858000" type="screen4x3"/>
  <p:notesSz cx="6858000" cy="9766300"/>
  <p:custDataLst>
    <p:tags r:id="rId9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6FF"/>
    <a:srgbClr val="FF0066"/>
    <a:srgbClr val="F89400"/>
    <a:srgbClr val="FF3300"/>
    <a:srgbClr val="00CCFF"/>
    <a:srgbClr val="009900"/>
    <a:srgbClr val="FF9933"/>
    <a:srgbClr val="D85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728" autoAdjust="0"/>
  </p:normalViewPr>
  <p:slideViewPr>
    <p:cSldViewPr snapToGrid="0">
      <p:cViewPr varScale="1">
        <p:scale>
          <a:sx n="104" d="100"/>
          <a:sy n="104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notes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847725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EC92A-6DE5-431C-977B-BA29E9D95A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B04E56-D653-4435-9772-98F524543B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0769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5E3777-5DEB-4CC5-9BFD-6F73BB8F02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7A0C4-9C11-46A5-8FD8-EA7D29D43B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B35303-D0C3-48A5-BC8C-67DBBB9DC0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559B7-9925-4C8D-ABD8-AF14279D71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9B9306-11F1-4492-B40F-6B707DC065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82C37E-6505-4F19-9B12-F2AFF15E8E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5E64E4-8792-4861-9CEB-C12872F135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E7BCE-5A0F-41AE-86BA-46CBE8D4FE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03A450-B15B-48CC-9ADB-DEFE3C67718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A3DEF537-2A0D-4B2F-B26C-59A7677C4AF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0" y="6553200"/>
            <a:ext cx="3292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900">
                <a:cs typeface="Times New Roman" pitchFamily="18" charset="0"/>
              </a:rPr>
              <a:t>© www.teach-ict.com   All Rights Reserved</a:t>
            </a:r>
            <a:endParaRPr lang="en-GB" sz="900"/>
          </a:p>
        </p:txBody>
      </p:sp>
      <p:pic>
        <p:nvPicPr>
          <p:cNvPr id="247815" name="Picture 7" descr="teachict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0"/>
            <a:ext cx="1066800" cy="1009650"/>
          </a:xfrm>
          <a:prstGeom prst="rect">
            <a:avLst/>
          </a:prstGeom>
          <a:noFill/>
        </p:spPr>
      </p:pic>
      <p:pic>
        <p:nvPicPr>
          <p:cNvPr id="247816" name="Picture 8" descr="teachict_powerpoint_b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047750"/>
            <a:ext cx="9144000" cy="95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6675" y="415607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8000">
                <a:cs typeface="Times New Roman" pitchFamily="18" charset="0"/>
              </a:rPr>
              <a:t>Hypothesis</a:t>
            </a:r>
            <a:endParaRPr lang="en-US" sz="8000"/>
          </a:p>
        </p:txBody>
      </p:sp>
      <p:pic>
        <p:nvPicPr>
          <p:cNvPr id="70671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1801813"/>
            <a:ext cx="1978025" cy="166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70672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863" y="1531938"/>
            <a:ext cx="2740025" cy="1674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70673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41750" y="1582738"/>
            <a:ext cx="1319213" cy="142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/>
              <a:t>Hypothesis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382588" y="1303338"/>
            <a:ext cx="8159750" cy="448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/>
              <a:t>Have you ever made a guess about how something works?</a:t>
            </a:r>
            <a:r>
              <a:rPr lang="en-GB" sz="3600" b="1"/>
              <a:t> </a:t>
            </a:r>
          </a:p>
          <a:p>
            <a:pPr>
              <a:spcBef>
                <a:spcPct val="50000"/>
              </a:spcBef>
            </a:pPr>
            <a:r>
              <a:rPr lang="en-GB" sz="3600"/>
              <a:t>Have you ever tried to predict what the score in a football match will be? Or who you think will win X-Factor?</a:t>
            </a:r>
          </a:p>
          <a:p>
            <a:pPr>
              <a:spcBef>
                <a:spcPct val="50000"/>
              </a:spcBef>
            </a:pPr>
            <a:r>
              <a:rPr lang="en-GB" sz="3600"/>
              <a:t>If you have answered yes, then you have made a hypothesis.</a:t>
            </a:r>
          </a:p>
        </p:txBody>
      </p:sp>
      <p:pic>
        <p:nvPicPr>
          <p:cNvPr id="26932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6850" y="5337175"/>
            <a:ext cx="904875" cy="103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/>
              <a:t>Hypothesis</a:t>
            </a:r>
          </a:p>
        </p:txBody>
      </p:sp>
      <p:sp>
        <p:nvSpPr>
          <p:cNvPr id="296963" name="Text Box 3"/>
          <p:cNvSpPr txBox="1">
            <a:spLocks noChangeArrowheads="1"/>
          </p:cNvSpPr>
          <p:nvPr/>
        </p:nvSpPr>
        <p:spPr bwMode="auto">
          <a:xfrm>
            <a:off x="382588" y="1255713"/>
            <a:ext cx="8159750" cy="466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latin typeface="Arial" charset="0"/>
              </a:rPr>
              <a:t>A hypothesis is a guess or a prediction about what you think might happen or what you believe to be true.</a:t>
            </a:r>
          </a:p>
          <a:p>
            <a:pPr>
              <a:spcBef>
                <a:spcPct val="50000"/>
              </a:spcBef>
            </a:pPr>
            <a:r>
              <a:rPr lang="en-GB" sz="4000">
                <a:latin typeface="Arial" charset="0"/>
              </a:rPr>
              <a:t>It is something which you can then be proved or disproved by observation or collecting data.</a:t>
            </a:r>
            <a:endParaRPr lang="en-GB" sz="4000"/>
          </a:p>
        </p:txBody>
      </p:sp>
      <p:pic>
        <p:nvPicPr>
          <p:cNvPr id="2969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6850" y="5337175"/>
            <a:ext cx="904875" cy="103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/>
              <a:t>Hypothesis</a:t>
            </a: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382588" y="1144588"/>
            <a:ext cx="7113587" cy="43627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700" b="1" dirty="0">
                <a:latin typeface="Arial" charset="0"/>
              </a:rPr>
              <a:t>Hypothesis:</a:t>
            </a:r>
          </a:p>
          <a:p>
            <a:pPr>
              <a:spcBef>
                <a:spcPct val="50000"/>
              </a:spcBef>
            </a:pPr>
            <a:r>
              <a:rPr lang="en-GB" sz="3700" dirty="0">
                <a:latin typeface="Arial" charset="0"/>
              </a:rPr>
              <a:t>I believe that at least 60% of students in this classroom use MSN to chat to their friends.</a:t>
            </a:r>
          </a:p>
          <a:p>
            <a:pPr>
              <a:spcBef>
                <a:spcPct val="50000"/>
              </a:spcBef>
            </a:pPr>
            <a:r>
              <a:rPr lang="en-GB" sz="3700" dirty="0" smtClean="0">
                <a:latin typeface="Arial" charset="0"/>
              </a:rPr>
              <a:t>Question to ask:</a:t>
            </a:r>
          </a:p>
          <a:p>
            <a:pPr>
              <a:spcBef>
                <a:spcPct val="50000"/>
              </a:spcBef>
            </a:pPr>
            <a:r>
              <a:rPr lang="en-GB" sz="3700" dirty="0" smtClean="0">
                <a:latin typeface="Arial" charset="0"/>
              </a:rPr>
              <a:t>Do you use MSN to chat?</a:t>
            </a:r>
            <a:endParaRPr lang="en-GB" sz="3700" dirty="0"/>
          </a:p>
        </p:txBody>
      </p:sp>
      <p:pic>
        <p:nvPicPr>
          <p:cNvPr id="303109" name="Picture 5"/>
          <p:cNvPicPr>
            <a:picLocks noChangeAspect="1" noChangeArrowheads="1"/>
          </p:cNvPicPr>
          <p:nvPr/>
        </p:nvPicPr>
        <p:blipFill>
          <a:blip r:embed="rId4" cstate="print"/>
          <a:srcRect b="37187"/>
          <a:stretch>
            <a:fillRect/>
          </a:stretch>
        </p:blipFill>
        <p:spPr bwMode="auto">
          <a:xfrm>
            <a:off x="7080250" y="2317750"/>
            <a:ext cx="1758950" cy="957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 of this resource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This resource is covered by copyright legislation.  </a:t>
            </a:r>
            <a:endParaRPr lang="en-GB" sz="2400" u="sng"/>
          </a:p>
          <a:p>
            <a:pPr>
              <a:lnSpc>
                <a:spcPct val="90000"/>
              </a:lnSpc>
            </a:pPr>
            <a:r>
              <a:rPr lang="en-GB" sz="2400" u="sng"/>
              <a:t>You may:</a:t>
            </a: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Guide students or teachers to access or display this resource from the teach-ict.com site</a:t>
            </a:r>
            <a:endParaRPr lang="en-GB" sz="2400" u="sng"/>
          </a:p>
          <a:p>
            <a:pPr>
              <a:lnSpc>
                <a:spcPct val="90000"/>
              </a:lnSpc>
            </a:pPr>
            <a:r>
              <a:rPr lang="en-GB" sz="2400" u="sng"/>
              <a:t>You may not:</a:t>
            </a: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Save this resource to a school network</a:t>
            </a:r>
          </a:p>
          <a:p>
            <a:pPr>
              <a:lnSpc>
                <a:spcPct val="90000"/>
              </a:lnSpc>
            </a:pPr>
            <a:r>
              <a:rPr lang="en-GB" sz="2400"/>
              <a:t>Publish this resource on a school network, shared area, VLE or any website</a:t>
            </a:r>
          </a:p>
          <a:p>
            <a:pPr>
              <a:lnSpc>
                <a:spcPct val="90000"/>
              </a:lnSpc>
            </a:pPr>
            <a:r>
              <a:rPr lang="en-GB" sz="2400"/>
              <a:t>Adapt or build on this work without prior permission from teach-ict.com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_TARGET" val="_self"/>
  <p:tag name="GENSWF_MOVIE_PRESENTATION_END_URL_TARGET" val="_self"/>
  <p:tag name="FLASHSPRING_PRESENTATION_TITLE" val="databases"/>
  <p:tag name="PRESENTATION_PLAYLIST_COUNT" val="0"/>
  <p:tag name="PRESENTATION_PRESENTER_SLIDE_LEVEL" val="0"/>
  <p:tag name="PUBLISH_TITLE" val="hypothesis"/>
  <p:tag name="ARTICULATE_PUBLISH_PATH" val="C:\data\working docs\ks3\7.5\super heros\articulate\lesson2"/>
  <p:tag name="ARTICULATE_LOGO" val="logo.gif"/>
  <p:tag name="ARTICULATE_PRESENTER" val="(None selected)"/>
  <p:tag name="ARTICULATE_LMS" val="0"/>
  <p:tag name="ARTICULATE_TEMPLATE" val="teach-ict"/>
  <p:tag name="LMS_PUBLISH" val="No"/>
  <p:tag name="PLAYERLOGOHEIGHT" val="46"/>
  <p:tag name="PLAYERLOGOWIDTH" val="253"/>
  <p:tag name="LAUNCHINNEWWINDOW" val="0"/>
  <p:tag name="LASTPUBLISHED" val="C:\data\working docs\ks3\7.5\super heros\articulate\lesson2\hypothesis\player.htm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heme/theme1.xml><?xml version="1.0" encoding="utf-8"?>
<a:theme xmlns:a="http://schemas.openxmlformats.org/drawingml/2006/main" name="teachict">
  <a:themeElements>
    <a:clrScheme name="teachic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achic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achic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ic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c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teachict</Template>
  <TotalTime>1269</TotalTime>
  <Pages>29</Pages>
  <Words>190</Words>
  <Application>Microsoft Office PowerPoint</Application>
  <PresentationFormat>On-screen Show (4:3)</PresentationFormat>
  <Paragraphs>21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</vt:lpstr>
      <vt:lpstr>Tahoma</vt:lpstr>
      <vt:lpstr>Times New Roman</vt:lpstr>
      <vt:lpstr>Arial</vt:lpstr>
      <vt:lpstr>teachict</vt:lpstr>
      <vt:lpstr>Slide 1</vt:lpstr>
      <vt:lpstr>Hypothesis</vt:lpstr>
      <vt:lpstr>Hypothesis</vt:lpstr>
      <vt:lpstr>Hypothesis</vt:lpstr>
      <vt:lpstr>Use of this resource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7.5</dc:title>
  <dc:creator>AfAhmad</dc:creator>
  <cp:lastModifiedBy>AfAhmad</cp:lastModifiedBy>
  <cp:revision>428</cp:revision>
  <cp:lastPrinted>1995-11-21T09:09:21Z</cp:lastPrinted>
  <dcterms:created xsi:type="dcterms:W3CDTF">1995-11-16T14:08:47Z</dcterms:created>
  <dcterms:modified xsi:type="dcterms:W3CDTF">2010-09-03T10:50:50Z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hypothesis</vt:lpwstr>
  </property>
</Properties>
</file>