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DD"/>
    <a:srgbClr val="FFFF99"/>
    <a:srgbClr val="02F430"/>
    <a:srgbClr val="FFFFB7"/>
    <a:srgbClr val="45F996"/>
    <a:srgbClr val="EFFFF1"/>
    <a:srgbClr val="CDFCBC"/>
    <a:srgbClr val="FFFFCC"/>
    <a:srgbClr val="F1F53D"/>
    <a:srgbClr val="FFF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9" autoAdjust="0"/>
    <p:restoredTop sz="94057" autoAdjust="0"/>
  </p:normalViewPr>
  <p:slideViewPr>
    <p:cSldViewPr snapToGrid="0" snapToObjects="1">
      <p:cViewPr varScale="1">
        <p:scale>
          <a:sx n="83" d="100"/>
          <a:sy n="83" d="100"/>
        </p:scale>
        <p:origin x="-163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C2357-8138-4CE1-B558-901C23BE6F72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88AE8-58B4-469C-893B-D54C641FD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2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7EAC3-C136-4E49-86B8-FFECA7F5C5E0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5000" b="69657"/>
          <a:stretch/>
        </p:blipFill>
        <p:spPr>
          <a:xfrm rot="21408395">
            <a:off x="1565947" y="4240696"/>
            <a:ext cx="6743166" cy="1709531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65000"/>
                <a:alpha val="30000"/>
              </a:scheme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1844762" y="5088832"/>
            <a:ext cx="116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Name:</a:t>
            </a:r>
            <a:endParaRPr lang="en-GB" sz="2800" b="1" dirty="0"/>
          </a:p>
        </p:txBody>
      </p:sp>
      <p:pic>
        <p:nvPicPr>
          <p:cNvPr id="9" name="Picture 3" descr="Wheremykeys-Regular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49" y="1441422"/>
            <a:ext cx="55435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Wheremykeys-Regular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694">
            <a:off x="1844762" y="2736006"/>
            <a:ext cx="6324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44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A87D4-EFDC-3545-A294-B45B66ADDB59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7EAC3-C136-4E49-86B8-FFECA7F5C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0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A87D4-EFDC-3545-A294-B45B66ADDB59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7EAC3-C136-4E49-86B8-FFECA7F5C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9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A87D4-EFDC-3545-A294-B45B66ADDB59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7EAC3-C136-4E49-86B8-FFECA7F5C5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5000" b="69657"/>
          <a:stretch/>
        </p:blipFill>
        <p:spPr>
          <a:xfrm>
            <a:off x="1896932" y="0"/>
            <a:ext cx="6301666" cy="100563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6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865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A87D4-EFDC-3545-A294-B45B66ADDB59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7EAC3-C136-4E49-86B8-FFECA7F5C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4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A87D4-EFDC-3545-A294-B45B66ADDB59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7EAC3-C136-4E49-86B8-FFECA7F5C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3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A87D4-EFDC-3545-A294-B45B66ADDB59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7EAC3-C136-4E49-86B8-FFECA7F5C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A87D4-EFDC-3545-A294-B45B66ADDB59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7EAC3-C136-4E49-86B8-FFECA7F5C5E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5000" b="69657"/>
          <a:stretch/>
        </p:blipFill>
        <p:spPr>
          <a:xfrm>
            <a:off x="1896932" y="0"/>
            <a:ext cx="6301666" cy="100563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65000"/>
                <a:alpha val="30000"/>
              </a:schemeClr>
            </a:outerShdw>
          </a:effectLst>
        </p:spPr>
      </p:pic>
      <p:pic>
        <p:nvPicPr>
          <p:cNvPr id="2050" name="Picture 2" descr="C:\Users\zahmed\Desktop\wordle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6" b="16013"/>
          <a:stretch/>
        </p:blipFill>
        <p:spPr bwMode="auto">
          <a:xfrm>
            <a:off x="209323" y="1448474"/>
            <a:ext cx="8789020" cy="496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09323" y="1448474"/>
            <a:ext cx="8789020" cy="49685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92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A87D4-EFDC-3545-A294-B45B66ADDB59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7EAC3-C136-4E49-86B8-FFECA7F5C5E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http://www.blogpyramid.com/wp-content/uploads/2013/01/yahoo-email-template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5" y="1078039"/>
            <a:ext cx="8594824" cy="550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5000" b="69657"/>
          <a:stretch/>
        </p:blipFill>
        <p:spPr>
          <a:xfrm>
            <a:off x="1896932" y="0"/>
            <a:ext cx="6301666" cy="100563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6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69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A87D4-EFDC-3545-A294-B45B66ADDB59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7EAC3-C136-4E49-86B8-FFECA7F5C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3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A87D4-EFDC-3545-A294-B45B66ADDB59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D7EAC3-C136-4E49-86B8-FFECA7F5C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3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635469"/>
            <a:ext cx="2629912" cy="230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dirty="0" smtClean="0"/>
              <a:t>7.1</a:t>
            </a:r>
            <a:r>
              <a:rPr lang="en-US" sz="1050" baseline="0" dirty="0" smtClean="0"/>
              <a:t> Digital Literacy</a:t>
            </a:r>
            <a:r>
              <a:rPr lang="en-US" sz="1050" dirty="0" smtClean="0"/>
              <a:t> Workbook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1463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3705" y="346231"/>
            <a:ext cx="536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3b: Sending a Professional E-mail </a:t>
            </a:r>
            <a:endParaRPr lang="en-GB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79576" y="1664208"/>
            <a:ext cx="6711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Type here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1288" y="2036064"/>
            <a:ext cx="6711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Type here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288" y="2398705"/>
            <a:ext cx="6711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Type here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712" y="3681984"/>
            <a:ext cx="8479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908576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14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 Ahmed</dc:creator>
  <cp:lastModifiedBy>Zohra Ahmed</cp:lastModifiedBy>
  <cp:revision>72</cp:revision>
  <dcterms:created xsi:type="dcterms:W3CDTF">2015-05-25T11:25:00Z</dcterms:created>
  <dcterms:modified xsi:type="dcterms:W3CDTF">2015-10-11T01:13:41Z</dcterms:modified>
</cp:coreProperties>
</file>