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DE0-CD7E-4FB8-9053-7CC3B57F11E8}" type="datetimeFigureOut">
              <a:rPr lang="en-US" smtClean="0"/>
              <a:t>11/4/2010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61E98-2F45-48E1-A1CC-74C8C06170F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DE0-CD7E-4FB8-9053-7CC3B57F11E8}" type="datetimeFigureOut">
              <a:rPr lang="en-US" smtClean="0"/>
              <a:t>11/4/2010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61E98-2F45-48E1-A1CC-74C8C06170F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DE0-CD7E-4FB8-9053-7CC3B57F11E8}" type="datetimeFigureOut">
              <a:rPr lang="en-US" smtClean="0"/>
              <a:t>11/4/2010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61E98-2F45-48E1-A1CC-74C8C06170F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DE0-CD7E-4FB8-9053-7CC3B57F11E8}" type="datetimeFigureOut">
              <a:rPr lang="en-US" smtClean="0"/>
              <a:t>11/4/2010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61E98-2F45-48E1-A1CC-74C8C06170F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DE0-CD7E-4FB8-9053-7CC3B57F11E8}" type="datetimeFigureOut">
              <a:rPr lang="en-US" smtClean="0"/>
              <a:t>11/4/2010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61E98-2F45-48E1-A1CC-74C8C06170F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DE0-CD7E-4FB8-9053-7CC3B57F11E8}" type="datetimeFigureOut">
              <a:rPr lang="en-US" smtClean="0"/>
              <a:t>11/4/2010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61E98-2F45-48E1-A1CC-74C8C06170F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DE0-CD7E-4FB8-9053-7CC3B57F11E8}" type="datetimeFigureOut">
              <a:rPr lang="en-US" smtClean="0"/>
              <a:t>11/4/2010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61E98-2F45-48E1-A1CC-74C8C06170F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DE0-CD7E-4FB8-9053-7CC3B57F11E8}" type="datetimeFigureOut">
              <a:rPr lang="en-US" smtClean="0"/>
              <a:t>11/4/2010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61E98-2F45-48E1-A1CC-74C8C06170F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DE0-CD7E-4FB8-9053-7CC3B57F11E8}" type="datetimeFigureOut">
              <a:rPr lang="en-US" smtClean="0"/>
              <a:t>11/4/2010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61E98-2F45-48E1-A1CC-74C8C06170F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DE0-CD7E-4FB8-9053-7CC3B57F11E8}" type="datetimeFigureOut">
              <a:rPr lang="en-US" smtClean="0"/>
              <a:t>11/4/2010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61E98-2F45-48E1-A1CC-74C8C06170F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DE0-CD7E-4FB8-9053-7CC3B57F11E8}" type="datetimeFigureOut">
              <a:rPr lang="en-US" smtClean="0"/>
              <a:t>11/4/2010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61E98-2F45-48E1-A1CC-74C8C06170F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14DE0-CD7E-4FB8-9053-7CC3B57F11E8}" type="datetimeFigureOut">
              <a:rPr lang="en-US" smtClean="0"/>
              <a:t>11/4/2010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61E98-2F45-48E1-A1CC-74C8C06170F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1470025"/>
          </a:xfrm>
        </p:spPr>
        <p:txBody>
          <a:bodyPr/>
          <a:lstStyle/>
          <a:p>
            <a:r>
              <a:rPr lang="en-GB" dirty="0" smtClean="0"/>
              <a:t>Data Entry Forms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1500174"/>
            <a:ext cx="6972304" cy="471490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GB" dirty="0"/>
              <a:t>Data entry forms can be used to enter data into a database. The data entered via the screen will automatically be stored in the database table.</a:t>
            </a:r>
          </a:p>
          <a:p>
            <a:r>
              <a:rPr lang="en-GB" dirty="0"/>
              <a:t> </a:t>
            </a:r>
          </a:p>
          <a:p>
            <a:pPr algn="l"/>
            <a:r>
              <a:rPr lang="en-GB" dirty="0"/>
              <a:t>Data entry screens can be found on some web pages, for example you might be asked to complete if you request something or are entering a competition.</a:t>
            </a:r>
          </a:p>
          <a:p>
            <a:r>
              <a:rPr lang="en-GB" dirty="0"/>
              <a:t> 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 of Data Entry Forms</a:t>
            </a: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 l="15455" t="12234" r="36993" b="19149"/>
          <a:stretch>
            <a:fillRect/>
          </a:stretch>
        </p:blipFill>
        <p:spPr bwMode="auto">
          <a:xfrm>
            <a:off x="1214414" y="1357298"/>
            <a:ext cx="6858047" cy="5054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36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Data Entry Forms</vt:lpstr>
      <vt:lpstr>Examples of Data Entry Forms</vt:lpstr>
    </vt:vector>
  </TitlesOfParts>
  <Company>Lancashire County Council Education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Entry Forms</dc:title>
  <dc:creator>AfAhmad</dc:creator>
  <cp:lastModifiedBy>AfAhmad</cp:lastModifiedBy>
  <cp:revision>1</cp:revision>
  <dcterms:created xsi:type="dcterms:W3CDTF">2010-11-04T08:57:28Z</dcterms:created>
  <dcterms:modified xsi:type="dcterms:W3CDTF">2010-11-04T09:04:42Z</dcterms:modified>
</cp:coreProperties>
</file>