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816-D2B2-4DDC-881C-2D3378CC6CA2}" type="datetimeFigureOut">
              <a:rPr lang="en-US" smtClean="0"/>
              <a:t>5/14/2013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072B-DA5C-48DA-86A6-FCE565D1E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816-D2B2-4DDC-881C-2D3378CC6CA2}" type="datetimeFigureOut">
              <a:rPr lang="en-US" smtClean="0"/>
              <a:t>5/14/2013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072B-DA5C-48DA-86A6-FCE565D1E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816-D2B2-4DDC-881C-2D3378CC6CA2}" type="datetimeFigureOut">
              <a:rPr lang="en-US" smtClean="0"/>
              <a:t>5/14/2013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072B-DA5C-48DA-86A6-FCE565D1E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816-D2B2-4DDC-881C-2D3378CC6CA2}" type="datetimeFigureOut">
              <a:rPr lang="en-US" smtClean="0"/>
              <a:t>5/14/2013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072B-DA5C-48DA-86A6-FCE565D1E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816-D2B2-4DDC-881C-2D3378CC6CA2}" type="datetimeFigureOut">
              <a:rPr lang="en-US" smtClean="0"/>
              <a:t>5/14/2013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072B-DA5C-48DA-86A6-FCE565D1E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816-D2B2-4DDC-881C-2D3378CC6CA2}" type="datetimeFigureOut">
              <a:rPr lang="en-US" smtClean="0"/>
              <a:t>5/14/2013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072B-DA5C-48DA-86A6-FCE565D1E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816-D2B2-4DDC-881C-2D3378CC6CA2}" type="datetimeFigureOut">
              <a:rPr lang="en-US" smtClean="0"/>
              <a:t>5/14/2013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072B-DA5C-48DA-86A6-FCE565D1E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816-D2B2-4DDC-881C-2D3378CC6CA2}" type="datetimeFigureOut">
              <a:rPr lang="en-US" smtClean="0"/>
              <a:t>5/14/2013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072B-DA5C-48DA-86A6-FCE565D1E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816-D2B2-4DDC-881C-2D3378CC6CA2}" type="datetimeFigureOut">
              <a:rPr lang="en-US" smtClean="0"/>
              <a:t>5/14/2013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072B-DA5C-48DA-86A6-FCE565D1E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816-D2B2-4DDC-881C-2D3378CC6CA2}" type="datetimeFigureOut">
              <a:rPr lang="en-US" smtClean="0"/>
              <a:t>5/14/2013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072B-DA5C-48DA-86A6-FCE565D1E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816-D2B2-4DDC-881C-2D3378CC6CA2}" type="datetimeFigureOut">
              <a:rPr lang="en-US" smtClean="0"/>
              <a:t>5/14/2013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072B-DA5C-48DA-86A6-FCE565D1E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90816-D2B2-4DDC-881C-2D3378CC6CA2}" type="datetimeFigureOut">
              <a:rPr lang="en-US" smtClean="0"/>
              <a:t>5/14/2013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9072B-DA5C-48DA-86A6-FCE565D1E82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uk/imgres?imgurl=http://img.tomshardware.com/us/2006/05/19/stope_stuff_buyers_guide_targus_feren_orange_backpack.jpg&amp;imgrefurl=http://www.tomsguide.com/us/stope-stuff-for-dads,review-721-11.html&amp;usg=__jifB9XodnH6WQ87bknKBQSZdpLo=&amp;h=225&amp;w=267&amp;sz=67&amp;hl=en&amp;start=2&amp;zoom=1&amp;tbnid=Oqsky69fltYm6M:&amp;tbnh=95&amp;tbnw=113&amp;ei=JTqOUJOgEIG00QWX54DYBw&amp;prev=/search?q=orange+backpack&amp;um=1&amp;hl=en&amp;safe=strict&amp;sout=1&amp;tbm=isch&amp;um=1&amp;itbs=1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www.google.co.uk/imgres?imgurl=http://www.ohiorvcamp.com/upload/image/CAMPFIRE.jpg&amp;imgrefurl=http://www.ohiorvcamp.com/page.php?page_id=27&amp;usg=__JjVdMt7pXTgVxeJ_zU0z9ddHc1I=&amp;h=500&amp;w=500&amp;sz=99&amp;hl=en&amp;start=7&amp;zoom=1&amp;tbnid=Li8SXJCJI-COGM:&amp;tbnh=130&amp;tbnw=130&amp;ei=yjmOULLDBZOA0AXxgoGQDw&amp;prev=/search?q=campfire&amp;um=1&amp;hl=en&amp;safe=strict&amp;sout=1&amp;tbm=isch&amp;um=1&amp;itb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uk/imgres?imgurl=http://www.evolvetrees.co.uk/images/tree.jpg&amp;imgrefurl=http://www.evolvetrees.co.uk/&amp;usg=__oec_xcDiObsX0dZvsrYU8kMN4gw=&amp;h=428&amp;w=320&amp;sz=60&amp;hl=en&amp;start=5&amp;zoom=1&amp;tbnid=HWHJdUhTDdyQmM:&amp;tbnh=126&amp;tbnw=94&amp;ei=-DmOULmsNOnJ0QXRtoHADA&amp;prev=/search?q=tree&amp;um=1&amp;hl=en&amp;safe=strict&amp;sout=1&amp;tbm=isch&amp;um=1&amp;itbs=1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imgres?imgurl=http://static.guim.co.uk/sys-images/Guardian/Pix/pictures/2011/4/20/1303318355235/Carbonated-water-being-po-007.jpg&amp;imgrefurl=http://www.guardian.co.uk/science/blog/2011/apr/21/real-water-added-electrons&amp;usg=__08NEuAZawaBljiVbhj49ubnYkgw=&amp;h=276&amp;w=460&amp;sz=35&amp;hl=en&amp;start=3&amp;zoom=1&amp;tbnid=ybxTNd4TAEZF3M:&amp;tbnh=77&amp;tbnw=128&amp;ei=5DmOUI2KD8fH0QXwhIHwDQ&amp;prev=/search?q=water&amp;um=1&amp;hl=en&amp;safe=strict&amp;sout=1&amp;tbm=isch&amp;um=1&amp;itbs=1" TargetMode="External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algn="ctr">
              <a:buNone/>
            </a:pPr>
            <a:r>
              <a:rPr lang="en-GB" b="1" u="sng" dirty="0" smtClean="0"/>
              <a:t>Chapter  11</a:t>
            </a:r>
          </a:p>
          <a:p>
            <a:pPr algn="ctr">
              <a:buNone/>
            </a:pPr>
            <a:endParaRPr lang="en-GB" b="1" u="sng" dirty="0" smtClean="0"/>
          </a:p>
          <a:p>
            <a:r>
              <a:rPr lang="en-GB" dirty="0" smtClean="0"/>
              <a:t>We are going to look at chapter 11</a:t>
            </a:r>
          </a:p>
          <a:p>
            <a:pPr>
              <a:buNone/>
            </a:pPr>
            <a:endParaRPr lang="en-GB" b="1" u="sng" dirty="0" smtClean="0"/>
          </a:p>
          <a:p>
            <a:r>
              <a:rPr lang="en-GB" dirty="0" smtClean="0"/>
              <a:t>As you read it make a list of bullet point instructions that you would include in a ‘</a:t>
            </a:r>
            <a:r>
              <a:rPr lang="en-GB" i="1" dirty="0" smtClean="0"/>
              <a:t>how to survive in the Hunger Games’ leaflet. </a:t>
            </a:r>
          </a:p>
          <a:p>
            <a:endParaRPr lang="en-GB" i="1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http://t2.gstatic.com/images?q=tbn:ANd9GcTJQY7VfBM_hdQ6M6bt16DpBLciosI-ErES-0UXGViKn6hHbkQ-CkxlOgZY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596" y="4857760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3.gstatic.com/images?q=tbn:ANd9GcTkDVwS3l3hUH-Nlt-_mdB_so7yV36myLgK1rYBkPbPN4znW4EVat2jehU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3306" y="5214950"/>
            <a:ext cx="203492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1.gstatic.com/images?q=tbn:ANd9GcTtUWJEElbTW5USqu_ZvTw5TtGUiSGiGnOCfiEHxtWTID7nrtyQGvh3ha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509120"/>
            <a:ext cx="1343006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0.gstatic.com/images?q=tbn:ANd9GcT0LgXS3E8WdG16m594wgligeuDOMZIep0iPm5-8GTScJSpOhPBtiyxZw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51808" y="332656"/>
            <a:ext cx="145607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020744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Your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Imagine you have the job of giving advice to the tributes.</a:t>
            </a:r>
          </a:p>
          <a:p>
            <a:endParaRPr lang="en-GB" dirty="0" smtClean="0"/>
          </a:p>
          <a:p>
            <a:r>
              <a:rPr lang="en-GB" dirty="0" smtClean="0"/>
              <a:t>You decide to create a leaflet about the Hunger Games – entitled: What are The Hunger Games? A Guide to Survive.</a:t>
            </a:r>
          </a:p>
          <a:p>
            <a:endParaRPr lang="en-GB" dirty="0" smtClean="0"/>
          </a:p>
          <a:p>
            <a:r>
              <a:rPr lang="en-GB" dirty="0" smtClean="0"/>
              <a:t>What is the purpose of this writing?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Your Task</vt:lpstr>
    </vt:vector>
  </TitlesOfParts>
  <Company>Lancashire County Council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shussain</dc:creator>
  <cp:lastModifiedBy>shussain</cp:lastModifiedBy>
  <cp:revision>1</cp:revision>
  <dcterms:created xsi:type="dcterms:W3CDTF">2013-05-14T10:48:34Z</dcterms:created>
  <dcterms:modified xsi:type="dcterms:W3CDTF">2013-05-14T10:49:00Z</dcterms:modified>
</cp:coreProperties>
</file>