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B24EB-56A6-4906-A567-994D0E4B86A1}" type="datetimeFigureOut">
              <a:rPr lang="en-US" smtClean="0"/>
              <a:pPr/>
              <a:t>5/9/2011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28017-ABA2-467B-BB22-D713A55D398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2928958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7030A0"/>
                </a:solidFill>
              </a:rPr>
              <a:t>Attendance Matters</a:t>
            </a:r>
            <a:endParaRPr lang="en-GB" sz="9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571876"/>
            <a:ext cx="6400800" cy="1752600"/>
          </a:xfrm>
        </p:spPr>
        <p:txBody>
          <a:bodyPr>
            <a:noAutofit/>
          </a:bodyPr>
          <a:lstStyle/>
          <a:p>
            <a:r>
              <a:rPr lang="en-GB" sz="4800" dirty="0" smtClean="0"/>
              <a:t>Update on Attendance   League and countdown     to the end of the academic year.....</a:t>
            </a:r>
            <a:endParaRPr lang="en-GB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House is presently in the lead?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</a:rPr>
              <a:t>NORTH</a:t>
            </a:r>
            <a:r>
              <a:rPr lang="en-GB" sz="6600" dirty="0" smtClean="0"/>
              <a:t> – 92.8%</a:t>
            </a:r>
          </a:p>
          <a:p>
            <a:pPr algn="ctr"/>
            <a:r>
              <a:rPr lang="en-GB" sz="6600" dirty="0" smtClean="0">
                <a:solidFill>
                  <a:srgbClr val="FFC000"/>
                </a:solidFill>
              </a:rPr>
              <a:t>SOUTH</a:t>
            </a:r>
            <a:r>
              <a:rPr lang="en-GB" sz="6600" dirty="0" smtClean="0"/>
              <a:t> – 93.4%</a:t>
            </a:r>
          </a:p>
          <a:p>
            <a:pPr algn="ctr"/>
            <a:r>
              <a:rPr lang="en-GB" sz="6600" dirty="0" smtClean="0">
                <a:solidFill>
                  <a:srgbClr val="00B050"/>
                </a:solidFill>
              </a:rPr>
              <a:t>EAST</a:t>
            </a:r>
            <a:r>
              <a:rPr lang="en-GB" sz="6600" dirty="0" smtClean="0"/>
              <a:t> – 91.7%</a:t>
            </a:r>
          </a:p>
          <a:p>
            <a:pPr algn="ctr"/>
            <a:r>
              <a:rPr lang="en-GB" sz="6600" dirty="0" smtClean="0">
                <a:solidFill>
                  <a:srgbClr val="0070C0"/>
                </a:solidFill>
              </a:rPr>
              <a:t>WEST</a:t>
            </a:r>
            <a:r>
              <a:rPr lang="en-GB" sz="6600" dirty="0" smtClean="0"/>
              <a:t> – 93.6%</a:t>
            </a:r>
            <a:endParaRPr lang="en-GB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7200" dirty="0" smtClean="0"/>
              <a:t>AND WHERE IS YOUR PD GROUP IN THE ATTENDANCE LEAGUE AT THE MOMENT?????</a:t>
            </a:r>
            <a:endParaRPr lang="en-GB" sz="7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3987" cy="1470025"/>
          </a:xfrm>
        </p:spPr>
        <p:txBody>
          <a:bodyPr/>
          <a:lstStyle/>
          <a:p>
            <a:r>
              <a:rPr lang="en-GB"/>
              <a:t>PREMIERSHIP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/>
        </p:nvGraphicFramePr>
        <p:xfrm>
          <a:off x="1524000" y="1397000"/>
          <a:ext cx="6096000" cy="46634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</a:rPr>
                        <a:t>S9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98.2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</a:rPr>
                        <a:t>S10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34" charset="0"/>
                        </a:rPr>
                        <a:t>E8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n-GB"/>
              <a:t>CHAMPIONSHIP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/>
        </p:nvGraphicFramePr>
        <p:xfrm>
          <a:off x="1524000" y="1397000"/>
          <a:ext cx="6096000" cy="46634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34" charset="0"/>
                        </a:rPr>
                        <a:t>S8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34" charset="0"/>
                        </a:rPr>
                        <a:t>95.5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E4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95.3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S5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95.1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S6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94.6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E10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94.6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E5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94.6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94.6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34" charset="0"/>
                        </a:rPr>
                        <a:t>S7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94.6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3987" cy="1470025"/>
          </a:xfrm>
        </p:spPr>
        <p:txBody>
          <a:bodyPr/>
          <a:lstStyle/>
          <a:p>
            <a:r>
              <a:rPr lang="en-GB"/>
              <a:t>DIVISION 1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1524000" y="1397000"/>
          <a:ext cx="6096000" cy="46634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E7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E9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itchFamily="34" charset="0"/>
                        </a:rPr>
                        <a:t>E1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3987" cy="1470025"/>
          </a:xfrm>
        </p:spPr>
        <p:txBody>
          <a:bodyPr/>
          <a:lstStyle/>
          <a:p>
            <a:r>
              <a:rPr lang="en-GB"/>
              <a:t>DIVISION 2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/>
        </p:nvGraphicFramePr>
        <p:xfrm>
          <a:off x="1524000" y="1397000"/>
          <a:ext cx="6096000" cy="46634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34" charset="0"/>
                        </a:rPr>
                        <a:t>E6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</a:rPr>
                        <a:t>S11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</a:rPr>
                        <a:t>S4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E11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3987" cy="1470025"/>
          </a:xfrm>
        </p:spPr>
        <p:txBody>
          <a:bodyPr/>
          <a:lstStyle/>
          <a:p>
            <a:r>
              <a:rPr lang="en-GB"/>
              <a:t>YR 7 PREMIERSHIP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1547813" y="1844675"/>
          <a:ext cx="6096000" cy="4117976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97.8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</a:rPr>
                        <a:t>S3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E3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</a:rPr>
                        <a:t>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3987" cy="1470025"/>
          </a:xfrm>
        </p:spPr>
        <p:txBody>
          <a:bodyPr/>
          <a:lstStyle/>
          <a:p>
            <a:r>
              <a:rPr lang="en-GB"/>
              <a:t>YR 7 CHAMPIONSHIP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1547813" y="1844675"/>
          <a:ext cx="6096000" cy="4117976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pitchFamily="34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93.7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</a:rPr>
                        <a:t>W3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93.6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93.5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34" charset="0"/>
                        </a:rPr>
                        <a:t>92.9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pitchFamily="34" charset="0"/>
                        </a:rPr>
                        <a:t>92.5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</a:rPr>
                        <a:t>E1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93.6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will you be at the end of the year ????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10400" dirty="0" smtClean="0">
                <a:solidFill>
                  <a:srgbClr val="FF0000"/>
                </a:solidFill>
              </a:rPr>
              <a:t>Who</a:t>
            </a:r>
            <a:r>
              <a:rPr lang="en-GB" sz="10400" dirty="0" smtClean="0"/>
              <a:t> </a:t>
            </a:r>
            <a:r>
              <a:rPr lang="en-GB" sz="10400" dirty="0" smtClean="0">
                <a:solidFill>
                  <a:srgbClr val="0070C0"/>
                </a:solidFill>
              </a:rPr>
              <a:t>will</a:t>
            </a:r>
            <a:r>
              <a:rPr lang="en-GB" sz="10400" dirty="0" smtClean="0"/>
              <a:t> </a:t>
            </a:r>
            <a:r>
              <a:rPr lang="en-GB" sz="10400" dirty="0" smtClean="0">
                <a:solidFill>
                  <a:srgbClr val="00B050"/>
                </a:solidFill>
              </a:rPr>
              <a:t>be</a:t>
            </a:r>
          </a:p>
          <a:p>
            <a:pPr algn="ctr">
              <a:buNone/>
            </a:pPr>
            <a:r>
              <a:rPr lang="en-GB" sz="10400" dirty="0" smtClean="0">
                <a:solidFill>
                  <a:srgbClr val="7030A0"/>
                </a:solidFill>
              </a:rPr>
              <a:t>2011</a:t>
            </a:r>
            <a:r>
              <a:rPr lang="en-GB" sz="10400" dirty="0" smtClean="0"/>
              <a:t> </a:t>
            </a:r>
            <a:r>
              <a:rPr lang="en-GB" sz="10400" dirty="0" smtClean="0">
                <a:solidFill>
                  <a:srgbClr val="FFC000"/>
                </a:solidFill>
              </a:rPr>
              <a:t>LEAGUE</a:t>
            </a:r>
            <a:r>
              <a:rPr lang="en-GB" sz="10400" dirty="0" smtClean="0"/>
              <a:t> </a:t>
            </a:r>
            <a:r>
              <a:rPr lang="en-GB" sz="10400" dirty="0" smtClean="0">
                <a:solidFill>
                  <a:srgbClr val="FF0000"/>
                </a:solidFill>
              </a:rPr>
              <a:t>W</a:t>
            </a:r>
            <a:r>
              <a:rPr lang="en-GB" sz="10400" dirty="0" smtClean="0">
                <a:solidFill>
                  <a:srgbClr val="0070C0"/>
                </a:solidFill>
              </a:rPr>
              <a:t>I</a:t>
            </a:r>
            <a:r>
              <a:rPr lang="en-GB" sz="10400" dirty="0" smtClean="0">
                <a:solidFill>
                  <a:srgbClr val="00B050"/>
                </a:solidFill>
              </a:rPr>
              <a:t>N</a:t>
            </a:r>
            <a:r>
              <a:rPr lang="en-GB" sz="10400" dirty="0" smtClean="0">
                <a:solidFill>
                  <a:srgbClr val="FFC000"/>
                </a:solidFill>
              </a:rPr>
              <a:t>N</a:t>
            </a:r>
            <a:r>
              <a:rPr lang="en-GB" sz="10400" dirty="0" smtClean="0">
                <a:solidFill>
                  <a:srgbClr val="FF0000"/>
                </a:solidFill>
              </a:rPr>
              <a:t>E</a:t>
            </a:r>
            <a:r>
              <a:rPr lang="en-GB" sz="10400" dirty="0" smtClean="0">
                <a:solidFill>
                  <a:srgbClr val="0070C0"/>
                </a:solidFill>
              </a:rPr>
              <a:t>R</a:t>
            </a:r>
            <a:r>
              <a:rPr lang="en-GB" sz="10400" dirty="0" smtClean="0">
                <a:solidFill>
                  <a:srgbClr val="00B050"/>
                </a:solidFill>
              </a:rPr>
              <a:t>S</a:t>
            </a:r>
            <a:r>
              <a:rPr lang="en-GB" sz="10400" dirty="0" smtClean="0"/>
              <a:t> </a:t>
            </a:r>
            <a:r>
              <a:rPr lang="en-GB" sz="10400" dirty="0" smtClean="0">
                <a:solidFill>
                  <a:srgbClr val="FFC000"/>
                </a:solidFill>
              </a:rPr>
              <a:t>?</a:t>
            </a:r>
            <a:endParaRPr lang="en-GB" sz="10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Something to think about..............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en-GB" dirty="0" smtClean="0"/>
              <a:t>Only </a:t>
            </a:r>
            <a:r>
              <a:rPr lang="en-GB" sz="5400" dirty="0" smtClean="0">
                <a:solidFill>
                  <a:srgbClr val="FF0000"/>
                </a:solidFill>
              </a:rPr>
              <a:t>14</a:t>
            </a:r>
            <a:r>
              <a:rPr lang="en-GB" dirty="0" smtClean="0"/>
              <a:t> college days to go to the end of the academic year!!</a:t>
            </a:r>
          </a:p>
          <a:p>
            <a:r>
              <a:rPr lang="en-GB" dirty="0" smtClean="0"/>
              <a:t>Only </a:t>
            </a:r>
            <a:r>
              <a:rPr lang="en-GB" sz="5400" dirty="0" smtClean="0">
                <a:solidFill>
                  <a:srgbClr val="FF0000"/>
                </a:solidFill>
              </a:rPr>
              <a:t>4</a:t>
            </a:r>
            <a:r>
              <a:rPr lang="en-GB" sz="5400" dirty="0" smtClean="0"/>
              <a:t> </a:t>
            </a:r>
            <a:r>
              <a:rPr lang="en-GB" dirty="0" smtClean="0"/>
              <a:t>college days for yr 10 as they have 2 weeks work experience!!</a:t>
            </a:r>
          </a:p>
          <a:p>
            <a:r>
              <a:rPr lang="en-GB" dirty="0" smtClean="0"/>
              <a:t>What is your % attendance so far this year?</a:t>
            </a:r>
          </a:p>
          <a:p>
            <a:r>
              <a:rPr lang="en-GB" dirty="0" smtClean="0"/>
              <a:t>How is your PD group doing?</a:t>
            </a:r>
          </a:p>
          <a:p>
            <a:endParaRPr lang="en-GB" sz="5400" dirty="0"/>
          </a:p>
          <a:p>
            <a:pPr>
              <a:buNone/>
            </a:pPr>
            <a:endParaRPr lang="en-GB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</a:t>
            </a:r>
            <a:r>
              <a:rPr lang="en-GB" dirty="0" smtClean="0"/>
              <a:t>ear Groups Attendance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sz="4400" dirty="0" smtClean="0"/>
              <a:t>Yr 11 -   91.7%</a:t>
            </a:r>
          </a:p>
          <a:p>
            <a:pPr algn="ctr">
              <a:buNone/>
            </a:pPr>
            <a:r>
              <a:rPr lang="en-GB" sz="4400" dirty="0" smtClean="0"/>
              <a:t>Yr 10 -  92.8%</a:t>
            </a:r>
          </a:p>
          <a:p>
            <a:pPr algn="ctr">
              <a:buNone/>
            </a:pPr>
            <a:r>
              <a:rPr lang="en-GB" sz="4400" dirty="0" smtClean="0"/>
              <a:t>Yr 9 -  93.1%</a:t>
            </a:r>
          </a:p>
          <a:p>
            <a:pPr algn="ctr">
              <a:buNone/>
            </a:pPr>
            <a:r>
              <a:rPr lang="en-GB" sz="4400" dirty="0" smtClean="0"/>
              <a:t>Yr8 -  93.5%</a:t>
            </a:r>
          </a:p>
          <a:p>
            <a:pPr algn="ctr">
              <a:buNone/>
            </a:pPr>
            <a:r>
              <a:rPr lang="en-GB" sz="4400" dirty="0" smtClean="0"/>
              <a:t>Yr7 -  93.5%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5800" dirty="0" smtClean="0"/>
              <a:t>Total Attendance </a:t>
            </a:r>
            <a:r>
              <a:rPr lang="en-GB" sz="5800" dirty="0" smtClean="0">
                <a:solidFill>
                  <a:srgbClr val="FF0000"/>
                </a:solidFill>
              </a:rPr>
              <a:t>92.9%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FF0000"/>
                </a:solidFill>
              </a:rPr>
              <a:t>Year 11 </a:t>
            </a:r>
            <a:r>
              <a:rPr lang="en-GB" dirty="0"/>
              <a:t/>
            </a:r>
            <a:br>
              <a:rPr lang="en-GB" dirty="0"/>
            </a:br>
            <a:r>
              <a:rPr lang="en-GB" sz="3100" dirty="0" smtClean="0">
                <a:solidFill>
                  <a:srgbClr val="FF0000"/>
                </a:solidFill>
              </a:rPr>
              <a:t>14 students still on 100%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>
                <a:solidFill>
                  <a:srgbClr val="FF0000"/>
                </a:solidFill>
              </a:rPr>
              <a:t>94 students on 95% or more</a:t>
            </a:r>
            <a:br>
              <a:rPr lang="en-GB" sz="3100" dirty="0" smtClean="0">
                <a:solidFill>
                  <a:srgbClr val="FF0000"/>
                </a:solidFill>
              </a:rPr>
            </a:br>
            <a:r>
              <a:rPr lang="en-GB" sz="3600" dirty="0" smtClean="0"/>
              <a:t/>
            </a:r>
            <a:br>
              <a:rPr lang="en-GB" sz="3600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4023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This has traditionally been a poor half term for yr11 attendance</a:t>
            </a:r>
          </a:p>
          <a:p>
            <a:r>
              <a:rPr lang="en-GB" dirty="0" smtClean="0"/>
              <a:t>This is probably one of the most important half terms as it will be the last chance to get input from staff with revision etc.</a:t>
            </a:r>
          </a:p>
          <a:p>
            <a:r>
              <a:rPr lang="en-GB" dirty="0" smtClean="0"/>
              <a:t>You need to keep attendance high for college applications/apprenticeships etc</a:t>
            </a:r>
          </a:p>
          <a:p>
            <a:r>
              <a:rPr lang="en-GB" dirty="0" smtClean="0"/>
              <a:t>You can never get this time back and ( no matter how you feel now) you will miss college when you leave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Yr 10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3100" dirty="0" smtClean="0">
                <a:solidFill>
                  <a:srgbClr val="FF0000"/>
                </a:solidFill>
              </a:rPr>
              <a:t>16 students still on 100%</a:t>
            </a:r>
            <a:br>
              <a:rPr lang="en-GB" sz="3100" dirty="0" smtClean="0">
                <a:solidFill>
                  <a:srgbClr val="FF0000"/>
                </a:solidFill>
              </a:rPr>
            </a:br>
            <a:r>
              <a:rPr lang="en-GB" sz="3100" dirty="0" smtClean="0">
                <a:solidFill>
                  <a:srgbClr val="FF0000"/>
                </a:solidFill>
              </a:rPr>
              <a:t>109 students on 95% or more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Work experience is a really important time for you and will possibly help in decision – making for your future</a:t>
            </a:r>
          </a:p>
          <a:p>
            <a:r>
              <a:rPr lang="en-GB" dirty="0" smtClean="0"/>
              <a:t>Use the time well and do you best as a good work experience report will be valuable to you for college/job interviews</a:t>
            </a:r>
          </a:p>
          <a:p>
            <a:r>
              <a:rPr lang="en-GB" dirty="0" smtClean="0"/>
              <a:t>Use your remaining time in college to boost your attendance in preparation for your final year at Unity college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Yr 9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21 students still on 100%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119 students on 95% or more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While your attendance has been good this year there is still room for improvement</a:t>
            </a:r>
          </a:p>
          <a:p>
            <a:r>
              <a:rPr lang="en-GB" dirty="0" smtClean="0"/>
              <a:t>You are moving in to Upper school and beginning very different courses. Good attendance in Upper school will boost your chances of exam success</a:t>
            </a:r>
          </a:p>
          <a:p>
            <a:r>
              <a:rPr lang="en-GB" dirty="0" smtClean="0"/>
              <a:t>Make sure you finish your lower school with the best possible attendance.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Yr8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11 students still on 100%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122 students on 955 or more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496"/>
            <a:ext cx="8229600" cy="3883021"/>
          </a:xfrm>
        </p:spPr>
        <p:txBody>
          <a:bodyPr/>
          <a:lstStyle/>
          <a:p>
            <a:r>
              <a:rPr lang="en-GB" dirty="0" smtClean="0"/>
              <a:t>The best  year attendance in the whole college so far. But still time to pull away and increase your lead over the others</a:t>
            </a:r>
          </a:p>
          <a:p>
            <a:r>
              <a:rPr lang="en-GB" dirty="0" smtClean="0"/>
              <a:t>Don’t let it slip and make sure we get a record number of yr 8 students in the 100% draw this half term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Yr7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3100" dirty="0" smtClean="0">
                <a:solidFill>
                  <a:srgbClr val="FF0000"/>
                </a:solidFill>
              </a:rPr>
              <a:t>18 students still on 100%</a:t>
            </a:r>
            <a:br>
              <a:rPr lang="en-GB" sz="3100" dirty="0" smtClean="0">
                <a:solidFill>
                  <a:srgbClr val="FF0000"/>
                </a:solidFill>
              </a:rPr>
            </a:br>
            <a:r>
              <a:rPr lang="en-GB" sz="3100" dirty="0" smtClean="0">
                <a:solidFill>
                  <a:srgbClr val="FF0000"/>
                </a:solidFill>
              </a:rPr>
              <a:t>115 students still on 95% or more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disappointing year this year as yr 7 are usually streets ahead of the others year groups</a:t>
            </a:r>
          </a:p>
          <a:p>
            <a:r>
              <a:rPr lang="en-GB" dirty="0" smtClean="0"/>
              <a:t>Still time to make it better and push yr8 in to second place</a:t>
            </a:r>
          </a:p>
          <a:p>
            <a:r>
              <a:rPr lang="en-GB" dirty="0" smtClean="0"/>
              <a:t>Last few weeks as the youngest students and soon time to move in to your new PD groups – will you be able to help your new group win the Attendance League Cup?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are best – </a:t>
            </a:r>
            <a:r>
              <a:rPr lang="en-GB" b="1" dirty="0" smtClean="0">
                <a:solidFill>
                  <a:srgbClr val="FF0000"/>
                </a:solidFill>
              </a:rPr>
              <a:t>Girls</a:t>
            </a:r>
            <a:r>
              <a:rPr lang="en-GB" b="1" dirty="0" smtClean="0"/>
              <a:t> or </a:t>
            </a:r>
            <a:r>
              <a:rPr lang="en-GB" b="1" dirty="0" smtClean="0">
                <a:solidFill>
                  <a:srgbClr val="0070C0"/>
                </a:solidFill>
              </a:rPr>
              <a:t>Boys</a:t>
            </a:r>
            <a:r>
              <a:rPr lang="en-GB" b="1" dirty="0" smtClean="0"/>
              <a:t>????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/>
          <a:lstStyle/>
          <a:p>
            <a:r>
              <a:rPr lang="en-GB" dirty="0" smtClean="0"/>
              <a:t>Yr 11 - Girls 90.2%  Boys 92.9%      BOYS WIN!!</a:t>
            </a:r>
          </a:p>
          <a:p>
            <a:endParaRPr lang="en-GB" dirty="0"/>
          </a:p>
          <a:p>
            <a:r>
              <a:rPr lang="en-GB" dirty="0" smtClean="0"/>
              <a:t>Yr 10 - Girls 92.1% Boys 93.3%       BOYS WIN!!</a:t>
            </a:r>
          </a:p>
          <a:p>
            <a:endParaRPr lang="en-GB" dirty="0"/>
          </a:p>
          <a:p>
            <a:r>
              <a:rPr lang="en-GB" dirty="0" smtClean="0"/>
              <a:t>Yr 9 - Girls 92.8% Boys 93.2%       BOYS WIN!!</a:t>
            </a:r>
          </a:p>
          <a:p>
            <a:endParaRPr lang="en-GB" dirty="0"/>
          </a:p>
          <a:p>
            <a:r>
              <a:rPr lang="en-GB" dirty="0" smtClean="0"/>
              <a:t>Yr 8 - Girls 93.4% Boys 93.7%       BOYS WIN!!</a:t>
            </a:r>
          </a:p>
          <a:p>
            <a:endParaRPr lang="en-GB" dirty="0"/>
          </a:p>
          <a:p>
            <a:r>
              <a:rPr lang="en-GB" dirty="0" smtClean="0"/>
              <a:t>Yr 7 - Girls 93.8% Boys 93.2%       GIRLS WIN!!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681</Words>
  <Application>Microsoft Office PowerPoint</Application>
  <PresentationFormat>On-screen Show (4:3)</PresentationFormat>
  <Paragraphs>210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Attendance Matters</vt:lpstr>
      <vt:lpstr>Something to think about..............</vt:lpstr>
      <vt:lpstr>Year Groups Attendance</vt:lpstr>
      <vt:lpstr>  Year 11  14 students still on 100% 94 students on 95% or more  </vt:lpstr>
      <vt:lpstr>  Yr 10 16 students still on 100% 109 students on 95% or more  </vt:lpstr>
      <vt:lpstr>Yr 9 21 students still on 100% 119 students on 95% or more</vt:lpstr>
      <vt:lpstr>Yr8 11 students still on 100% 122 students on 955 or more</vt:lpstr>
      <vt:lpstr> Yr7 18 students still on 100% 115 students still on 95% or more </vt:lpstr>
      <vt:lpstr>Who are best – Girls or Boys????</vt:lpstr>
      <vt:lpstr>Which House is presently in the lead?</vt:lpstr>
      <vt:lpstr>Slide 11</vt:lpstr>
      <vt:lpstr>PREMIERSHIP</vt:lpstr>
      <vt:lpstr>CHAMPIONSHIP</vt:lpstr>
      <vt:lpstr>DIVISION 1</vt:lpstr>
      <vt:lpstr>DIVISION 2</vt:lpstr>
      <vt:lpstr>YR 7 PREMIERSHIP</vt:lpstr>
      <vt:lpstr>YR 7 CHAMPIONSHIP</vt:lpstr>
      <vt:lpstr>Where will you be at the end of the year ????</vt:lpstr>
    </vt:vector>
  </TitlesOfParts>
  <Company>Lancashire County Council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 Matters</dc:title>
  <dc:creator>hthompson</dc:creator>
  <cp:lastModifiedBy>rbrice</cp:lastModifiedBy>
  <cp:revision>46</cp:revision>
  <dcterms:created xsi:type="dcterms:W3CDTF">2011-05-04T09:04:13Z</dcterms:created>
  <dcterms:modified xsi:type="dcterms:W3CDTF">2011-05-09T12:06:34Z</dcterms:modified>
</cp:coreProperties>
</file>